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custDataLst>
    <p:tags r:id="rId12"/>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3" d="100"/>
          <a:sy n="133" d="100"/>
        </p:scale>
        <p:origin x="906"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b3bbe7ded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b3bbe7ded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b3bbe7ded7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3b3bbe7ded7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b3bbe7ded7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3b3bbe7ded7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3b3bbe7ded7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3b3bbe7ded7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b3bbe7ded7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b3bbe7ded7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b3bbe7ded7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b3bbe7ded7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b3bbe7ded7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b3bbe7ded7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b3bbe7ded7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b3bbe7ded7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1332000"/>
            <a:ext cx="8520600" cy="1425599"/>
          </a:xfrm>
          <a:prstGeom prst="rect">
            <a:avLst/>
          </a:prstGeom>
        </p:spPr>
        <p:txBody>
          <a:bodyPr spcFirstLastPara="1" wrap="square" lIns="91425" tIns="91425" rIns="91425" bIns="91425" anchor="b" anchorCtr="0">
            <a:normAutofit/>
          </a:bodyPr>
          <a:lstStyle/>
          <a:p>
            <a:pPr lvl="0">
              <a:buSzPts val="1100"/>
            </a:pPr>
            <a:r>
              <a:rPr lang="en" sz="3600" b="1" u="sng" dirty="0"/>
              <a:t>Incarnation </a:t>
            </a:r>
            <a:r>
              <a:rPr lang="zh-CN" altLang="en-US" sz="3600" b="1" u="sng" dirty="0"/>
              <a:t>道成肉身</a:t>
            </a:r>
            <a:endParaRPr sz="7500" u="sng" dirty="0"/>
          </a:p>
        </p:txBody>
      </p:sp>
      <p:sp>
        <p:nvSpPr>
          <p:cNvPr id="55" name="Google Shape;55;p13"/>
          <p:cNvSpPr txBox="1">
            <a:spLocks noGrp="1"/>
          </p:cNvSpPr>
          <p:nvPr>
            <p:ph type="subTitle" idx="1"/>
          </p:nvPr>
        </p:nvSpPr>
        <p:spPr>
          <a:xfrm>
            <a:off x="311700" y="3028525"/>
            <a:ext cx="8520600" cy="765876"/>
          </a:xfrm>
          <a:prstGeom prst="rect">
            <a:avLst/>
          </a:prstGeom>
        </p:spPr>
        <p:txBody>
          <a:bodyPr spcFirstLastPara="1" wrap="square" lIns="91425" tIns="91425" rIns="91425" bIns="91425" anchor="t" anchorCtr="0">
            <a:normAutofit/>
          </a:bodyPr>
          <a:lstStyle/>
          <a:p>
            <a:pPr marL="0" lvl="0" indent="0">
              <a:buClr>
                <a:schemeClr val="dk1"/>
              </a:buClr>
              <a:buSzPts val="1100"/>
            </a:pPr>
            <a:r>
              <a:rPr lang="en" sz="2000" b="1" dirty="0">
                <a:solidFill>
                  <a:schemeClr val="tx1"/>
                </a:solidFill>
              </a:rPr>
              <a:t>John </a:t>
            </a:r>
            <a:r>
              <a:rPr lang="zh-TW" altLang="en-US" sz="2000" b="1" dirty="0">
                <a:solidFill>
                  <a:schemeClr val="tx1"/>
                </a:solidFill>
              </a:rPr>
              <a:t>約翰福音 </a:t>
            </a:r>
            <a:r>
              <a:rPr lang="en" sz="2000" b="1" dirty="0">
                <a:solidFill>
                  <a:schemeClr val="tx1"/>
                </a:solidFill>
              </a:rPr>
              <a:t>1   &amp;   Philippians </a:t>
            </a:r>
            <a:r>
              <a:rPr lang="zh-CN" altLang="en-US" sz="2000" b="1" dirty="0">
                <a:solidFill>
                  <a:schemeClr val="tx1"/>
                </a:solidFill>
              </a:rPr>
              <a:t>腓立比書 </a:t>
            </a:r>
            <a:r>
              <a:rPr lang="en" sz="2000" b="1" dirty="0">
                <a:solidFill>
                  <a:schemeClr val="tx1"/>
                </a:solidFill>
              </a:rPr>
              <a:t>2 </a:t>
            </a:r>
          </a:p>
          <a:p>
            <a:pPr marL="0" lvl="0" indent="0">
              <a:buClr>
                <a:schemeClr val="dk1"/>
              </a:buClr>
              <a:buSzPts val="1100"/>
            </a:pPr>
            <a:r>
              <a:rPr lang="en-US" altLang="zh-TW" sz="1800" b="1" dirty="0">
                <a:solidFill>
                  <a:schemeClr val="tx1"/>
                </a:solidFill>
              </a:rPr>
              <a:t> </a:t>
            </a:r>
            <a:endParaRPr sz="1800" dirty="0">
              <a:solidFill>
                <a:schemeClr val="tx1"/>
              </a:solidFill>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1" name="Google Shape;61;p14"/>
          <p:cNvSpPr txBox="1">
            <a:spLocks noGrp="1"/>
          </p:cNvSpPr>
          <p:nvPr>
            <p:ph type="body" idx="1"/>
          </p:nvPr>
        </p:nvSpPr>
        <p:spPr>
          <a:xfrm>
            <a:off x="311700" y="367950"/>
            <a:ext cx="3999900" cy="42009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Clr>
                <a:schemeClr val="dk1"/>
              </a:buClr>
              <a:buSzPts val="1100"/>
              <a:buFont typeface="Arial"/>
              <a:buNone/>
            </a:pPr>
            <a:r>
              <a:rPr lang="en" sz="1800" b="1" i="1" dirty="0">
                <a:solidFill>
                  <a:schemeClr val="dk1"/>
                </a:solidFill>
              </a:rPr>
              <a:t>John 1:1 </a:t>
            </a:r>
            <a:r>
              <a:rPr lang="en" sz="1800" b="1" i="1" dirty="0">
                <a:solidFill>
                  <a:schemeClr val="dk1"/>
                </a:solidFill>
                <a:highlight>
                  <a:srgbClr val="FFFFFF"/>
                </a:highlight>
              </a:rPr>
              <a:t>In the beginning was the Word, and the Word was with God, and the Word was God. </a:t>
            </a:r>
            <a:endParaRPr sz="1900" dirty="0">
              <a:solidFill>
                <a:schemeClr val="dk1"/>
              </a:solidFill>
            </a:endParaRPr>
          </a:p>
        </p:txBody>
      </p:sp>
      <p:sp>
        <p:nvSpPr>
          <p:cNvPr id="62" name="Google Shape;62;p14"/>
          <p:cNvSpPr txBox="1">
            <a:spLocks noGrp="1"/>
          </p:cNvSpPr>
          <p:nvPr>
            <p:ph type="body" idx="2"/>
          </p:nvPr>
        </p:nvSpPr>
        <p:spPr>
          <a:xfrm>
            <a:off x="4832400" y="367975"/>
            <a:ext cx="3999900" cy="4200900"/>
          </a:xfrm>
          <a:prstGeom prst="rect">
            <a:avLst/>
          </a:prstGeom>
        </p:spPr>
        <p:txBody>
          <a:bodyPr spcFirstLastPara="1" wrap="square" lIns="91425" tIns="91425" rIns="91425" bIns="91425" anchor="t" anchorCtr="0">
            <a:normAutofit/>
          </a:bodyPr>
          <a:lstStyle/>
          <a:p>
            <a:pPr marL="139700" indent="0">
              <a:buNone/>
            </a:pPr>
            <a:r>
              <a:rPr lang="zh-TW" altLang="en-US" sz="1800" b="1" dirty="0">
                <a:solidFill>
                  <a:schemeClr val="tx1"/>
                </a:solidFill>
              </a:rPr>
              <a:t>約翰福音 </a:t>
            </a:r>
            <a:r>
              <a:rPr lang="en-US" altLang="zh-TW" sz="1800" b="1" dirty="0">
                <a:solidFill>
                  <a:schemeClr val="tx1"/>
                </a:solidFill>
              </a:rPr>
              <a:t>1:1 </a:t>
            </a:r>
            <a:r>
              <a:rPr lang="zh-TW" altLang="en-US" sz="1800" b="1" dirty="0">
                <a:solidFill>
                  <a:schemeClr val="tx1"/>
                </a:solidFill>
              </a:rPr>
              <a:t>太初有道，道與神同在，道就是神</a:t>
            </a:r>
          </a:p>
          <a:p>
            <a:pPr marL="0" lvl="0" indent="0" algn="l" rtl="0">
              <a:spcBef>
                <a:spcPts val="0"/>
              </a:spcBef>
              <a:spcAft>
                <a:spcPts val="1200"/>
              </a:spcAft>
              <a:buNone/>
            </a:pPr>
            <a:endParaRPr sz="1800" dirty="0">
              <a:solidFill>
                <a:schemeClr val="tx1"/>
              </a:solidFill>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8" name="Google Shape;68;p15"/>
          <p:cNvSpPr txBox="1">
            <a:spLocks noGrp="1"/>
          </p:cNvSpPr>
          <p:nvPr>
            <p:ph type="body" idx="1"/>
          </p:nvPr>
        </p:nvSpPr>
        <p:spPr>
          <a:xfrm>
            <a:off x="311700" y="524525"/>
            <a:ext cx="3999900" cy="40443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1800" b="1" i="1" dirty="0">
                <a:solidFill>
                  <a:schemeClr val="dk1"/>
                </a:solidFill>
                <a:highlight>
                  <a:srgbClr val="FFFFFF"/>
                </a:highlight>
              </a:rPr>
              <a:t>John 1:14 The Word became flesh and made his dwelling among us. We have seen his glory, the glory of the one and only Son, who came from the Father, full of grace and truth.</a:t>
            </a:r>
            <a:endParaRPr sz="1800" b="1" i="1" dirty="0">
              <a:solidFill>
                <a:schemeClr val="dk1"/>
              </a:solidFill>
              <a:highlight>
                <a:srgbClr val="FFFFFF"/>
              </a:highlight>
            </a:endParaRPr>
          </a:p>
          <a:p>
            <a:pPr marL="0" lvl="0" indent="0" algn="l" rtl="0">
              <a:lnSpc>
                <a:spcPct val="100000"/>
              </a:lnSpc>
              <a:spcBef>
                <a:spcPts val="0"/>
              </a:spcBef>
              <a:spcAft>
                <a:spcPts val="0"/>
              </a:spcAft>
              <a:buNone/>
            </a:pPr>
            <a:endParaRPr sz="1300" b="1" i="1" dirty="0">
              <a:solidFill>
                <a:srgbClr val="FF0000"/>
              </a:solidFill>
              <a:highlight>
                <a:srgbClr val="FFFFFF"/>
              </a:highlight>
            </a:endParaRPr>
          </a:p>
          <a:p>
            <a:pPr marL="0" lvl="0" indent="0" algn="l" rtl="0">
              <a:lnSpc>
                <a:spcPct val="100000"/>
              </a:lnSpc>
              <a:spcBef>
                <a:spcPts val="0"/>
              </a:spcBef>
              <a:spcAft>
                <a:spcPts val="0"/>
              </a:spcAft>
              <a:buNone/>
            </a:pPr>
            <a:endParaRPr sz="1300" b="1" i="1" dirty="0">
              <a:solidFill>
                <a:srgbClr val="FF0000"/>
              </a:solidFill>
              <a:highlight>
                <a:srgbClr val="FFFFFF"/>
              </a:highlight>
            </a:endParaRPr>
          </a:p>
          <a:p>
            <a:pPr marL="457200" lvl="0" indent="-425450" algn="l" rtl="0">
              <a:lnSpc>
                <a:spcPct val="100000"/>
              </a:lnSpc>
              <a:spcBef>
                <a:spcPts val="0"/>
              </a:spcBef>
              <a:spcAft>
                <a:spcPts val="0"/>
              </a:spcAft>
              <a:buClr>
                <a:schemeClr val="accent5"/>
              </a:buClr>
              <a:buSzPts val="3100"/>
              <a:buFont typeface="Arial"/>
              <a:buChar char="●"/>
            </a:pPr>
            <a:r>
              <a:rPr lang="en" sz="3100" b="1" dirty="0">
                <a:solidFill>
                  <a:schemeClr val="accent5"/>
                </a:solidFill>
              </a:rPr>
              <a:t>Jesus is God incarnate.</a:t>
            </a:r>
            <a:endParaRPr sz="3100" b="1" i="1" dirty="0">
              <a:solidFill>
                <a:schemeClr val="accent5"/>
              </a:solidFill>
              <a:highlight>
                <a:srgbClr val="FFFFFF"/>
              </a:highlight>
            </a:endParaRPr>
          </a:p>
        </p:txBody>
      </p:sp>
      <p:sp>
        <p:nvSpPr>
          <p:cNvPr id="69" name="Google Shape;69;p15"/>
          <p:cNvSpPr txBox="1">
            <a:spLocks noGrp="1"/>
          </p:cNvSpPr>
          <p:nvPr>
            <p:ph type="body" idx="2"/>
          </p:nvPr>
        </p:nvSpPr>
        <p:spPr>
          <a:xfrm>
            <a:off x="4832400" y="524525"/>
            <a:ext cx="3999900" cy="4044300"/>
          </a:xfrm>
          <a:prstGeom prst="rect">
            <a:avLst/>
          </a:prstGeom>
        </p:spPr>
        <p:txBody>
          <a:bodyPr spcFirstLastPara="1" wrap="square" lIns="91425" tIns="91425" rIns="91425" bIns="91425" anchor="t" anchorCtr="0">
            <a:normAutofit/>
          </a:bodyPr>
          <a:lstStyle/>
          <a:p>
            <a:pPr marL="0" lvl="0" indent="0">
              <a:spcAft>
                <a:spcPts val="1200"/>
              </a:spcAft>
              <a:buNone/>
            </a:pPr>
            <a:r>
              <a:rPr lang="zh-TW" altLang="en-US" sz="1800" b="1" dirty="0">
                <a:solidFill>
                  <a:schemeClr val="tx1"/>
                </a:solidFill>
              </a:rPr>
              <a:t>約翰福音 </a:t>
            </a:r>
            <a:r>
              <a:rPr lang="en-US" altLang="zh-TW" sz="1800" b="1" dirty="0">
                <a:solidFill>
                  <a:schemeClr val="tx1"/>
                </a:solidFill>
              </a:rPr>
              <a:t>1:14 </a:t>
            </a:r>
            <a:r>
              <a:rPr lang="zh-TW" altLang="en-US" sz="1800" b="1" dirty="0">
                <a:solidFill>
                  <a:schemeClr val="tx1"/>
                </a:solidFill>
              </a:rPr>
              <a:t>道成了肉身，住在我們中間，充充滿滿有恩典有真理；我們也見過他的榮光，正是父獨生子的榮光。</a:t>
            </a:r>
            <a:endParaRPr lang="en-US" altLang="zh-TW" sz="1800" b="1" dirty="0">
              <a:solidFill>
                <a:schemeClr val="tx1"/>
              </a:solidFill>
            </a:endParaRPr>
          </a:p>
          <a:p>
            <a:pPr marL="0" lvl="0" indent="0">
              <a:spcAft>
                <a:spcPts val="1200"/>
              </a:spcAft>
              <a:buNone/>
            </a:pPr>
            <a:endParaRPr lang="en-US" altLang="zh-TW" sz="1800" b="1" dirty="0">
              <a:solidFill>
                <a:schemeClr val="tx1"/>
              </a:solidFill>
            </a:endParaRPr>
          </a:p>
          <a:p>
            <a:pPr indent="-425450">
              <a:lnSpc>
                <a:spcPct val="100000"/>
              </a:lnSpc>
              <a:buClr>
                <a:schemeClr val="accent5"/>
              </a:buClr>
              <a:buSzPts val="3100"/>
            </a:pPr>
            <a:r>
              <a:rPr lang="zh-TW" altLang="en-US" sz="2800" b="1" dirty="0">
                <a:solidFill>
                  <a:schemeClr val="accent5"/>
                </a:solidFill>
              </a:rPr>
              <a:t>耶穌是道成肉身的神</a:t>
            </a:r>
            <a:endParaRPr sz="2800" b="1" dirty="0">
              <a:solidFill>
                <a:schemeClr val="accent5"/>
              </a:solidFill>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5" name="Google Shape;75;p16"/>
          <p:cNvSpPr txBox="1">
            <a:spLocks noGrp="1"/>
          </p:cNvSpPr>
          <p:nvPr>
            <p:ph type="body" idx="1"/>
          </p:nvPr>
        </p:nvSpPr>
        <p:spPr>
          <a:xfrm>
            <a:off x="311700" y="469725"/>
            <a:ext cx="3999900" cy="40992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2000" dirty="0">
                <a:solidFill>
                  <a:schemeClr val="dk1"/>
                </a:solidFill>
              </a:rPr>
              <a:t>WHY DID GOD BECAME FLESH – INCARNATE – IN JESUS?</a:t>
            </a:r>
            <a:endParaRPr sz="2000" dirty="0">
              <a:solidFill>
                <a:schemeClr val="dk1"/>
              </a:solidFill>
            </a:endParaRPr>
          </a:p>
          <a:p>
            <a:pPr marL="0" lvl="0" indent="0" algn="l" rtl="0">
              <a:lnSpc>
                <a:spcPct val="100000"/>
              </a:lnSpc>
              <a:spcBef>
                <a:spcPts val="0"/>
              </a:spcBef>
              <a:spcAft>
                <a:spcPts val="0"/>
              </a:spcAft>
              <a:buNone/>
            </a:pPr>
            <a:endParaRPr sz="1300" dirty="0">
              <a:solidFill>
                <a:schemeClr val="dk1"/>
              </a:solidFill>
            </a:endParaRPr>
          </a:p>
          <a:p>
            <a:pPr marL="0" lvl="0" indent="0" algn="l" rtl="0">
              <a:lnSpc>
                <a:spcPct val="100000"/>
              </a:lnSpc>
              <a:spcBef>
                <a:spcPts val="0"/>
              </a:spcBef>
              <a:spcAft>
                <a:spcPts val="0"/>
              </a:spcAft>
              <a:buClr>
                <a:schemeClr val="dk1"/>
              </a:buClr>
              <a:buSzPts val="1100"/>
              <a:buFont typeface="Arial"/>
              <a:buNone/>
            </a:pPr>
            <a:r>
              <a:rPr lang="en" sz="1800" b="1" i="1" dirty="0">
                <a:solidFill>
                  <a:schemeClr val="dk1"/>
                </a:solidFill>
              </a:rPr>
              <a:t>John 1:18 </a:t>
            </a:r>
            <a:r>
              <a:rPr lang="en" sz="1800" b="1" i="1" dirty="0">
                <a:solidFill>
                  <a:schemeClr val="dk1"/>
                </a:solidFill>
                <a:highlight>
                  <a:srgbClr val="FFFFFF"/>
                </a:highlight>
              </a:rPr>
              <a:t>No one has ever seen God, but the one and only Son, who is himself God and is in closest relationship with the Father, </a:t>
            </a:r>
            <a:r>
              <a:rPr lang="en" sz="1800" b="1" i="1" u="sng" dirty="0">
                <a:solidFill>
                  <a:schemeClr val="dk1"/>
                </a:solidFill>
                <a:highlight>
                  <a:srgbClr val="FFFFFF"/>
                </a:highlight>
              </a:rPr>
              <a:t>has made him known</a:t>
            </a:r>
            <a:r>
              <a:rPr lang="en" sz="1800" b="1" i="1" dirty="0">
                <a:solidFill>
                  <a:schemeClr val="dk1"/>
                </a:solidFill>
                <a:highlight>
                  <a:srgbClr val="FFFFFF"/>
                </a:highlight>
              </a:rPr>
              <a:t>.</a:t>
            </a:r>
            <a:endParaRPr sz="1800" dirty="0">
              <a:solidFill>
                <a:schemeClr val="dk1"/>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300"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1300" dirty="0">
              <a:solidFill>
                <a:srgbClr val="FF0000"/>
              </a:solidFill>
            </a:endParaRPr>
          </a:p>
          <a:p>
            <a:pPr marL="457200" lvl="0" indent="-368300" algn="l" rtl="0">
              <a:lnSpc>
                <a:spcPct val="100000"/>
              </a:lnSpc>
              <a:spcBef>
                <a:spcPts val="0"/>
              </a:spcBef>
              <a:spcAft>
                <a:spcPts val="0"/>
              </a:spcAft>
              <a:buClr>
                <a:schemeClr val="accent5"/>
              </a:buClr>
              <a:buSzPts val="2200"/>
              <a:buFont typeface="Arial"/>
              <a:buChar char="●"/>
            </a:pPr>
            <a:r>
              <a:rPr lang="en" sz="2200" b="1" dirty="0">
                <a:solidFill>
                  <a:schemeClr val="accent5"/>
                </a:solidFill>
              </a:rPr>
              <a:t>TO MAKE GOD KNOWN </a:t>
            </a:r>
            <a:endParaRPr sz="2300" dirty="0">
              <a:solidFill>
                <a:schemeClr val="accent5"/>
              </a:solidFill>
            </a:endParaRPr>
          </a:p>
        </p:txBody>
      </p:sp>
      <p:sp>
        <p:nvSpPr>
          <p:cNvPr id="76" name="Google Shape;76;p16"/>
          <p:cNvSpPr txBox="1">
            <a:spLocks noGrp="1"/>
          </p:cNvSpPr>
          <p:nvPr>
            <p:ph type="body" idx="2"/>
          </p:nvPr>
        </p:nvSpPr>
        <p:spPr>
          <a:xfrm>
            <a:off x="4832400" y="469675"/>
            <a:ext cx="3999900" cy="4099200"/>
          </a:xfrm>
          <a:prstGeom prst="rect">
            <a:avLst/>
          </a:prstGeom>
        </p:spPr>
        <p:txBody>
          <a:bodyPr spcFirstLastPara="1" wrap="square" lIns="91425" tIns="91425" rIns="91425" bIns="91425" anchor="t" anchorCtr="0">
            <a:normAutofit/>
          </a:bodyPr>
          <a:lstStyle/>
          <a:p>
            <a:pPr marL="0" lvl="0" indent="0">
              <a:spcAft>
                <a:spcPts val="1200"/>
              </a:spcAft>
              <a:buNone/>
            </a:pPr>
            <a:r>
              <a:rPr lang="zh-TW" altLang="en-US" sz="2000" dirty="0">
                <a:solidFill>
                  <a:schemeClr val="dk1"/>
                </a:solidFill>
              </a:rPr>
              <a:t>神為何要道成肉身</a:t>
            </a:r>
            <a:r>
              <a:rPr lang="en-US" altLang="zh-TW" sz="2000" dirty="0">
                <a:solidFill>
                  <a:schemeClr val="dk1"/>
                </a:solidFill>
              </a:rPr>
              <a:t>—</a:t>
            </a:r>
            <a:r>
              <a:rPr lang="zh-TW" altLang="en-US" sz="2000" dirty="0">
                <a:solidFill>
                  <a:schemeClr val="dk1"/>
                </a:solidFill>
              </a:rPr>
              <a:t>降生</a:t>
            </a:r>
            <a:r>
              <a:rPr lang="zh-CN" altLang="en-US" sz="2000" dirty="0">
                <a:solidFill>
                  <a:schemeClr val="dk1"/>
                </a:solidFill>
              </a:rPr>
              <a:t>為</a:t>
            </a:r>
            <a:r>
              <a:rPr lang="zh-TW" altLang="en-US" sz="2000" dirty="0">
                <a:solidFill>
                  <a:schemeClr val="dk1"/>
                </a:solidFill>
              </a:rPr>
              <a:t>耶穌？</a:t>
            </a:r>
            <a:endParaRPr lang="en-US" altLang="zh-TW" sz="2000" dirty="0">
              <a:solidFill>
                <a:schemeClr val="dk1"/>
              </a:solidFill>
            </a:endParaRPr>
          </a:p>
          <a:p>
            <a:pPr marL="0" lvl="0" indent="0">
              <a:spcAft>
                <a:spcPts val="1200"/>
              </a:spcAft>
              <a:buNone/>
            </a:pPr>
            <a:r>
              <a:rPr lang="zh-TW" altLang="en-US" sz="2000" b="1" dirty="0">
                <a:solidFill>
                  <a:schemeClr val="dk1"/>
                </a:solidFill>
              </a:rPr>
              <a:t>約翰福音 </a:t>
            </a:r>
            <a:r>
              <a:rPr lang="en-US" altLang="zh-TW" sz="2000" b="1" dirty="0">
                <a:solidFill>
                  <a:schemeClr val="dk1"/>
                </a:solidFill>
              </a:rPr>
              <a:t>1:18 </a:t>
            </a:r>
            <a:r>
              <a:rPr lang="zh-TW" altLang="en-US" sz="2000" b="1" dirty="0">
                <a:solidFill>
                  <a:schemeClr val="dk1"/>
                </a:solidFill>
              </a:rPr>
              <a:t>從來沒有人見過　神；只有在父懷裡的獨一兒子</a:t>
            </a:r>
            <a:r>
              <a:rPr lang="zh-TW" altLang="en-US" sz="2000" b="1" u="sng" dirty="0">
                <a:solidFill>
                  <a:schemeClr val="dk1"/>
                </a:solidFill>
              </a:rPr>
              <a:t>將他表明出來</a:t>
            </a:r>
            <a:endParaRPr lang="en-US" altLang="zh-TW" sz="2000" b="1" u="sng" dirty="0">
              <a:solidFill>
                <a:schemeClr val="dk1"/>
              </a:solidFill>
            </a:endParaRPr>
          </a:p>
          <a:p>
            <a:pPr marL="0" lvl="0" indent="0">
              <a:spcAft>
                <a:spcPts val="1200"/>
              </a:spcAft>
              <a:buNone/>
            </a:pPr>
            <a:endParaRPr lang="en-US" altLang="zh-TW" sz="2000" u="sng" dirty="0">
              <a:solidFill>
                <a:schemeClr val="dk1"/>
              </a:solidFill>
            </a:endParaRPr>
          </a:p>
          <a:p>
            <a:pPr indent="-368300">
              <a:lnSpc>
                <a:spcPct val="100000"/>
              </a:lnSpc>
              <a:buClr>
                <a:schemeClr val="accent5"/>
              </a:buClr>
              <a:buSzPts val="2200"/>
            </a:pPr>
            <a:r>
              <a:rPr lang="zh-TW" altLang="en-US" sz="2200" b="1" dirty="0">
                <a:solidFill>
                  <a:schemeClr val="accent5"/>
                </a:solidFill>
              </a:rPr>
              <a:t>將神顯明出來</a:t>
            </a:r>
            <a:endParaRPr sz="2200" b="1" dirty="0">
              <a:solidFill>
                <a:schemeClr val="accent5"/>
              </a:solidFill>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2" name="Google Shape;82;p17"/>
          <p:cNvSpPr txBox="1">
            <a:spLocks noGrp="1"/>
          </p:cNvSpPr>
          <p:nvPr>
            <p:ph type="body" idx="1"/>
          </p:nvPr>
        </p:nvSpPr>
        <p:spPr>
          <a:xfrm>
            <a:off x="311700" y="391450"/>
            <a:ext cx="3999900" cy="41775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1900" dirty="0">
                <a:solidFill>
                  <a:schemeClr val="dk1"/>
                </a:solidFill>
              </a:rPr>
              <a:t>WHY DID GOD BECAME FLESH – INCARNATE – IN JESUS?</a:t>
            </a:r>
            <a:endParaRPr sz="1900" dirty="0">
              <a:solidFill>
                <a:schemeClr val="dk1"/>
              </a:solidFill>
            </a:endParaRPr>
          </a:p>
          <a:p>
            <a:pPr marL="0" lvl="0" indent="0" algn="l" rtl="0">
              <a:lnSpc>
                <a:spcPct val="100000"/>
              </a:lnSpc>
              <a:spcBef>
                <a:spcPts val="0"/>
              </a:spcBef>
              <a:spcAft>
                <a:spcPts val="0"/>
              </a:spcAft>
              <a:buNone/>
            </a:pPr>
            <a:endParaRPr sz="1300" dirty="0">
              <a:solidFill>
                <a:schemeClr val="dk1"/>
              </a:solidFill>
            </a:endParaRPr>
          </a:p>
          <a:p>
            <a:pPr marL="0" lvl="0" indent="0" algn="l" rtl="0">
              <a:lnSpc>
                <a:spcPct val="100000"/>
              </a:lnSpc>
              <a:spcBef>
                <a:spcPts val="0"/>
              </a:spcBef>
              <a:spcAft>
                <a:spcPts val="0"/>
              </a:spcAft>
              <a:buClr>
                <a:schemeClr val="dk1"/>
              </a:buClr>
              <a:buSzPts val="1100"/>
              <a:buFont typeface="Arial"/>
              <a:buNone/>
            </a:pPr>
            <a:r>
              <a:rPr lang="en" sz="1800" b="1" i="1" dirty="0">
                <a:solidFill>
                  <a:schemeClr val="dk1"/>
                </a:solidFill>
                <a:highlight>
                  <a:srgbClr val="FFFFFF"/>
                </a:highlight>
              </a:rPr>
              <a:t>John 1:29  The next day John saw Jesus coming toward him and said, “Look, the Lamb of God, who takes away the sin of the world!</a:t>
            </a:r>
            <a:endParaRPr sz="1800" dirty="0">
              <a:solidFill>
                <a:schemeClr val="dk1"/>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300"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1300" dirty="0">
              <a:solidFill>
                <a:srgbClr val="FF0000"/>
              </a:solidFill>
            </a:endParaRPr>
          </a:p>
          <a:p>
            <a:pPr marL="457200" lvl="0" indent="-355600" algn="l" rtl="0">
              <a:lnSpc>
                <a:spcPct val="100000"/>
              </a:lnSpc>
              <a:spcBef>
                <a:spcPts val="0"/>
              </a:spcBef>
              <a:spcAft>
                <a:spcPts val="0"/>
              </a:spcAft>
              <a:buClr>
                <a:schemeClr val="accent5"/>
              </a:buClr>
              <a:buSzPts val="2000"/>
              <a:buFont typeface="Arial"/>
              <a:buChar char="●"/>
            </a:pPr>
            <a:r>
              <a:rPr lang="en" sz="2000" b="1" dirty="0">
                <a:solidFill>
                  <a:schemeClr val="accent5"/>
                </a:solidFill>
              </a:rPr>
              <a:t>TO TAKE AWAY YOUR SIN &amp; THE SIN OF THE WORLD</a:t>
            </a:r>
            <a:endParaRPr sz="2100" dirty="0">
              <a:solidFill>
                <a:schemeClr val="accent5"/>
              </a:solidFill>
            </a:endParaRPr>
          </a:p>
        </p:txBody>
      </p:sp>
      <p:sp>
        <p:nvSpPr>
          <p:cNvPr id="83" name="Google Shape;83;p17"/>
          <p:cNvSpPr txBox="1">
            <a:spLocks noGrp="1"/>
          </p:cNvSpPr>
          <p:nvPr>
            <p:ph type="body" idx="2"/>
          </p:nvPr>
        </p:nvSpPr>
        <p:spPr>
          <a:xfrm>
            <a:off x="4832400" y="391375"/>
            <a:ext cx="3999900" cy="4177500"/>
          </a:xfrm>
          <a:prstGeom prst="rect">
            <a:avLst/>
          </a:prstGeom>
        </p:spPr>
        <p:txBody>
          <a:bodyPr spcFirstLastPara="1" wrap="square" lIns="91425" tIns="91425" rIns="91425" bIns="91425" anchor="t" anchorCtr="0">
            <a:normAutofit/>
          </a:bodyPr>
          <a:lstStyle/>
          <a:p>
            <a:pPr marL="0" indent="0">
              <a:spcAft>
                <a:spcPts val="1200"/>
              </a:spcAft>
              <a:buNone/>
            </a:pPr>
            <a:r>
              <a:rPr lang="zh-TW" altLang="en-US" sz="1900" dirty="0">
                <a:solidFill>
                  <a:schemeClr val="dk1"/>
                </a:solidFill>
              </a:rPr>
              <a:t>神為何要道成肉身</a:t>
            </a:r>
            <a:r>
              <a:rPr lang="en-US" altLang="zh-TW" sz="1900" dirty="0">
                <a:solidFill>
                  <a:schemeClr val="dk1"/>
                </a:solidFill>
              </a:rPr>
              <a:t>—</a:t>
            </a:r>
            <a:r>
              <a:rPr lang="zh-TW" altLang="en-US" sz="1900" dirty="0">
                <a:solidFill>
                  <a:schemeClr val="dk1"/>
                </a:solidFill>
              </a:rPr>
              <a:t>降生</a:t>
            </a:r>
            <a:r>
              <a:rPr lang="zh-CN" altLang="en-US" sz="1900" dirty="0">
                <a:solidFill>
                  <a:schemeClr val="dk1"/>
                </a:solidFill>
              </a:rPr>
              <a:t>為</a:t>
            </a:r>
            <a:r>
              <a:rPr lang="zh-TW" altLang="en-US" sz="1900" dirty="0">
                <a:solidFill>
                  <a:schemeClr val="dk1"/>
                </a:solidFill>
              </a:rPr>
              <a:t>耶穌？</a:t>
            </a:r>
            <a:endParaRPr lang="en-US" altLang="zh-TW" sz="1900" dirty="0">
              <a:solidFill>
                <a:schemeClr val="dk1"/>
              </a:solidFill>
            </a:endParaRPr>
          </a:p>
          <a:p>
            <a:pPr marL="0" lvl="0" indent="0">
              <a:spcAft>
                <a:spcPts val="1200"/>
              </a:spcAft>
              <a:buNone/>
            </a:pPr>
            <a:r>
              <a:rPr lang="zh-TW" altLang="en-US" sz="1900" b="1" dirty="0">
                <a:solidFill>
                  <a:schemeClr val="dk1"/>
                </a:solidFill>
              </a:rPr>
              <a:t>約翰福音 </a:t>
            </a:r>
            <a:r>
              <a:rPr lang="en-US" altLang="zh-TW" sz="1900" b="1" dirty="0">
                <a:solidFill>
                  <a:schemeClr val="dk1"/>
                </a:solidFill>
              </a:rPr>
              <a:t>1:29 </a:t>
            </a:r>
            <a:r>
              <a:rPr lang="zh-TW" altLang="en-US" sz="1900" b="1" dirty="0">
                <a:solidFill>
                  <a:schemeClr val="dk1"/>
                </a:solidFill>
              </a:rPr>
              <a:t>次日，約翰看見耶穌來到他那裡，就說：「看哪，神的羔羊，除去世人罪孽的！」</a:t>
            </a:r>
            <a:endParaRPr lang="en-US" altLang="zh-TW" sz="1900" b="1" dirty="0">
              <a:solidFill>
                <a:schemeClr val="dk1"/>
              </a:solidFill>
            </a:endParaRPr>
          </a:p>
          <a:p>
            <a:pPr marL="0" lvl="0" indent="0">
              <a:spcAft>
                <a:spcPts val="1200"/>
              </a:spcAft>
              <a:buNone/>
            </a:pPr>
            <a:endParaRPr lang="en-US" altLang="zh-TW" sz="1900" dirty="0">
              <a:solidFill>
                <a:schemeClr val="dk1"/>
              </a:solidFill>
            </a:endParaRPr>
          </a:p>
          <a:p>
            <a:pPr indent="-355600">
              <a:lnSpc>
                <a:spcPct val="100000"/>
              </a:lnSpc>
              <a:buClr>
                <a:schemeClr val="accent5"/>
              </a:buClr>
              <a:buSzPts val="2000"/>
            </a:pPr>
            <a:r>
              <a:rPr lang="zh-TW" altLang="en-US" sz="2000" b="1" dirty="0">
                <a:solidFill>
                  <a:schemeClr val="accent5"/>
                </a:solidFill>
              </a:rPr>
              <a:t>為除去你的罪，除去世人的罪</a:t>
            </a:r>
            <a:endParaRPr lang="en-US" sz="2000" b="1" dirty="0">
              <a:solidFill>
                <a:schemeClr val="accent5"/>
              </a:solidFill>
            </a:endParaRPr>
          </a:p>
          <a:p>
            <a:pPr marL="0" lvl="0" indent="0">
              <a:spcAft>
                <a:spcPts val="1200"/>
              </a:spcAft>
              <a:buNone/>
            </a:pPr>
            <a:endParaRPr dirty="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9" name="Google Shape;89;p18"/>
          <p:cNvSpPr txBox="1">
            <a:spLocks noGrp="1"/>
          </p:cNvSpPr>
          <p:nvPr>
            <p:ph type="body" idx="1"/>
          </p:nvPr>
        </p:nvSpPr>
        <p:spPr>
          <a:xfrm>
            <a:off x="311700" y="414925"/>
            <a:ext cx="3999900" cy="4154100"/>
          </a:xfrm>
          <a:prstGeom prst="rect">
            <a:avLst/>
          </a:prstGeom>
        </p:spPr>
        <p:txBody>
          <a:bodyPr spcFirstLastPara="1" wrap="square" lIns="91425" tIns="91425" rIns="91425" bIns="91425" anchor="t" anchorCtr="0">
            <a:normAutofit lnSpcReduction="10000"/>
          </a:bodyPr>
          <a:lstStyle/>
          <a:p>
            <a:pPr marL="0" lvl="0" indent="0" algn="l" rtl="0">
              <a:lnSpc>
                <a:spcPct val="100000"/>
              </a:lnSpc>
              <a:spcBef>
                <a:spcPts val="0"/>
              </a:spcBef>
              <a:spcAft>
                <a:spcPts val="0"/>
              </a:spcAft>
              <a:buClr>
                <a:schemeClr val="dk1"/>
              </a:buClr>
              <a:buSzPts val="1100"/>
              <a:buFont typeface="Arial"/>
              <a:buNone/>
            </a:pPr>
            <a:r>
              <a:rPr lang="en" sz="1800" dirty="0">
                <a:solidFill>
                  <a:schemeClr val="dk1"/>
                </a:solidFill>
              </a:rPr>
              <a:t>WHY DID GOD BECAME FLESH – INCARNATE – IN JESUS?</a:t>
            </a:r>
            <a:endParaRPr sz="1800" dirty="0">
              <a:solidFill>
                <a:schemeClr val="dk1"/>
              </a:solidFill>
            </a:endParaRPr>
          </a:p>
          <a:p>
            <a:pPr marL="0" lvl="0" indent="0" algn="l" rtl="0">
              <a:lnSpc>
                <a:spcPct val="100000"/>
              </a:lnSpc>
              <a:spcBef>
                <a:spcPts val="0"/>
              </a:spcBef>
              <a:spcAft>
                <a:spcPts val="0"/>
              </a:spcAft>
              <a:buClr>
                <a:schemeClr val="dk1"/>
              </a:buClr>
              <a:buSzPts val="1100"/>
              <a:buFont typeface="Arial"/>
              <a:buNone/>
            </a:pPr>
            <a:endParaRPr sz="1300" dirty="0">
              <a:solidFill>
                <a:schemeClr val="dk1"/>
              </a:solidFill>
            </a:endParaRPr>
          </a:p>
          <a:p>
            <a:pPr marL="0" lvl="0" indent="0" algn="l" rtl="0">
              <a:lnSpc>
                <a:spcPct val="100000"/>
              </a:lnSpc>
              <a:spcBef>
                <a:spcPts val="0"/>
              </a:spcBef>
              <a:spcAft>
                <a:spcPts val="0"/>
              </a:spcAft>
              <a:buClr>
                <a:schemeClr val="dk1"/>
              </a:buClr>
              <a:buSzPts val="1100"/>
              <a:buFont typeface="Arial"/>
              <a:buNone/>
            </a:pPr>
            <a:r>
              <a:rPr lang="en" sz="1500" b="1" i="1" dirty="0">
                <a:solidFill>
                  <a:schemeClr val="dk1"/>
                </a:solidFill>
                <a:highlight>
                  <a:srgbClr val="FFFFFF"/>
                </a:highlight>
              </a:rPr>
              <a:t>Hebrews 4;15-16 For we do not have a high priest who is unable to empathize with our weaknesses, but we have one who has been tempted in every way, just as we are—yet he did not sin. 16 Let us then approach God’s throne of grace with confidence, so that we may receive mercy and find grace to help us in our time of need.</a:t>
            </a:r>
            <a:endParaRPr sz="1500" dirty="0">
              <a:solidFill>
                <a:schemeClr val="dk1"/>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endParaRPr sz="1300" dirty="0">
              <a:solidFill>
                <a:srgbClr val="FF0000"/>
              </a:solidFill>
            </a:endParaRPr>
          </a:p>
          <a:p>
            <a:pPr marL="457200" lvl="0" indent="-368300" algn="l" rtl="0">
              <a:lnSpc>
                <a:spcPct val="100000"/>
              </a:lnSpc>
              <a:spcBef>
                <a:spcPts val="0"/>
              </a:spcBef>
              <a:spcAft>
                <a:spcPts val="0"/>
              </a:spcAft>
              <a:buClr>
                <a:schemeClr val="accent5"/>
              </a:buClr>
              <a:buSzPts val="2200"/>
              <a:buFont typeface="Arial"/>
              <a:buChar char="●"/>
            </a:pPr>
            <a:r>
              <a:rPr lang="en" sz="2200" b="1" dirty="0">
                <a:solidFill>
                  <a:schemeClr val="accent5"/>
                </a:solidFill>
              </a:rPr>
              <a:t>TO EMPATHIZE WITH YOUR WEAKNESSES &amp; SUFFERING</a:t>
            </a:r>
            <a:endParaRPr sz="2300" dirty="0">
              <a:solidFill>
                <a:schemeClr val="accent5"/>
              </a:solidFill>
            </a:endParaRPr>
          </a:p>
        </p:txBody>
      </p:sp>
      <p:sp>
        <p:nvSpPr>
          <p:cNvPr id="90" name="Google Shape;90;p18"/>
          <p:cNvSpPr txBox="1">
            <a:spLocks noGrp="1"/>
          </p:cNvSpPr>
          <p:nvPr>
            <p:ph type="body" idx="2"/>
          </p:nvPr>
        </p:nvSpPr>
        <p:spPr>
          <a:xfrm>
            <a:off x="4832400" y="414775"/>
            <a:ext cx="3999900" cy="4154100"/>
          </a:xfrm>
          <a:prstGeom prst="rect">
            <a:avLst/>
          </a:prstGeom>
        </p:spPr>
        <p:txBody>
          <a:bodyPr spcFirstLastPara="1" wrap="square" lIns="91425" tIns="91425" rIns="91425" bIns="91425" anchor="t" anchorCtr="0">
            <a:normAutofit/>
          </a:bodyPr>
          <a:lstStyle/>
          <a:p>
            <a:pPr marL="0" indent="0">
              <a:spcAft>
                <a:spcPts val="1200"/>
              </a:spcAft>
              <a:buNone/>
            </a:pPr>
            <a:r>
              <a:rPr lang="zh-TW" altLang="en-US" sz="1800" dirty="0">
                <a:solidFill>
                  <a:schemeClr val="dk1"/>
                </a:solidFill>
              </a:rPr>
              <a:t>神為何要道成肉身</a:t>
            </a:r>
            <a:r>
              <a:rPr lang="en-US" altLang="zh-TW" sz="1800" dirty="0">
                <a:solidFill>
                  <a:schemeClr val="dk1"/>
                </a:solidFill>
              </a:rPr>
              <a:t>—</a:t>
            </a:r>
            <a:r>
              <a:rPr lang="zh-TW" altLang="en-US" sz="1800" dirty="0">
                <a:solidFill>
                  <a:schemeClr val="dk1"/>
                </a:solidFill>
              </a:rPr>
              <a:t>降生</a:t>
            </a:r>
            <a:r>
              <a:rPr lang="zh-CN" altLang="en-US" sz="1800" dirty="0">
                <a:solidFill>
                  <a:schemeClr val="dk1"/>
                </a:solidFill>
              </a:rPr>
              <a:t>為</a:t>
            </a:r>
            <a:r>
              <a:rPr lang="zh-TW" altLang="en-US" sz="1800" dirty="0">
                <a:solidFill>
                  <a:schemeClr val="dk1"/>
                </a:solidFill>
              </a:rPr>
              <a:t>耶穌？</a:t>
            </a:r>
            <a:endParaRPr lang="en-US" altLang="zh-TW" sz="1800" dirty="0">
              <a:solidFill>
                <a:schemeClr val="dk1"/>
              </a:solidFill>
            </a:endParaRPr>
          </a:p>
          <a:p>
            <a:pPr marL="0" lvl="0" indent="0">
              <a:spcAft>
                <a:spcPts val="1200"/>
              </a:spcAft>
              <a:buNone/>
            </a:pPr>
            <a:r>
              <a:rPr lang="zh-TW" altLang="en-US" sz="1800" b="1" dirty="0">
                <a:solidFill>
                  <a:schemeClr val="tx1"/>
                </a:solidFill>
              </a:rPr>
              <a:t>希伯來書 </a:t>
            </a:r>
            <a:r>
              <a:rPr lang="en-US" altLang="zh-TW" sz="1800" b="1" dirty="0">
                <a:solidFill>
                  <a:schemeClr val="tx1"/>
                </a:solidFill>
              </a:rPr>
              <a:t>4:15 </a:t>
            </a:r>
            <a:r>
              <a:rPr lang="zh-TW" altLang="en-US" sz="1800" b="1" dirty="0">
                <a:solidFill>
                  <a:schemeClr val="tx1"/>
                </a:solidFill>
              </a:rPr>
              <a:t>因為我們的大祭司並非不能體恤我們的軟弱；他也在各方面受過試探，與我們一樣，只是他沒有犯罪。</a:t>
            </a:r>
            <a:r>
              <a:rPr lang="en-US" altLang="zh-TW" sz="1800" b="1" dirty="0">
                <a:solidFill>
                  <a:schemeClr val="tx1"/>
                </a:solidFill>
              </a:rPr>
              <a:t>16 </a:t>
            </a:r>
            <a:r>
              <a:rPr lang="zh-TW" altLang="en-US" sz="1800" b="1" dirty="0">
                <a:solidFill>
                  <a:schemeClr val="tx1"/>
                </a:solidFill>
              </a:rPr>
              <a:t>所以，我們只管坦然無懼地來到施恩的寶座前，為要得憐憫，蒙恩惠，作隨時的幫助。</a:t>
            </a:r>
            <a:endParaRPr lang="en-US" altLang="zh-TW" sz="1800" b="1" dirty="0">
              <a:solidFill>
                <a:schemeClr val="tx1"/>
              </a:solidFill>
            </a:endParaRPr>
          </a:p>
          <a:p>
            <a:pPr indent="-368300">
              <a:lnSpc>
                <a:spcPct val="100000"/>
              </a:lnSpc>
              <a:buClr>
                <a:schemeClr val="accent5"/>
              </a:buClr>
              <a:buSzPts val="2200"/>
            </a:pPr>
            <a:endParaRPr lang="en-US" altLang="zh-TW" sz="2200" b="1" dirty="0">
              <a:solidFill>
                <a:schemeClr val="accent5"/>
              </a:solidFill>
            </a:endParaRPr>
          </a:p>
          <a:p>
            <a:pPr indent="-368300">
              <a:lnSpc>
                <a:spcPct val="100000"/>
              </a:lnSpc>
              <a:buClr>
                <a:schemeClr val="accent5"/>
              </a:buClr>
              <a:buSzPts val="2200"/>
            </a:pPr>
            <a:r>
              <a:rPr lang="zh-TW" altLang="en-US" sz="2200" b="1" dirty="0">
                <a:solidFill>
                  <a:schemeClr val="accent5"/>
                </a:solidFill>
              </a:rPr>
              <a:t>神憐憫你的軟弱</a:t>
            </a:r>
            <a:r>
              <a:rPr lang="zh-CN" altLang="en-US" sz="2200" b="1" dirty="0">
                <a:solidFill>
                  <a:schemeClr val="accent5"/>
                </a:solidFill>
              </a:rPr>
              <a:t>和痛苦</a:t>
            </a:r>
            <a:endParaRPr lang="en-US" altLang="zh-TW" sz="2200" b="1" dirty="0">
              <a:solidFill>
                <a:schemeClr val="accent5"/>
              </a:solidFill>
            </a:endParaRPr>
          </a:p>
          <a:p>
            <a:pPr marL="0" lvl="0" indent="0">
              <a:spcAft>
                <a:spcPts val="1200"/>
              </a:spcAft>
              <a:buNone/>
            </a:pPr>
            <a:endParaRPr lang="en-US" dirty="0"/>
          </a:p>
          <a:p>
            <a:pPr marL="0" lvl="0" indent="0">
              <a:spcAft>
                <a:spcPts val="1200"/>
              </a:spcAft>
              <a:buNone/>
            </a:pPr>
            <a:endParaRPr dirty="0"/>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6" name="Google Shape;96;p19"/>
          <p:cNvSpPr txBox="1">
            <a:spLocks noGrp="1"/>
          </p:cNvSpPr>
          <p:nvPr>
            <p:ph type="body" idx="1"/>
          </p:nvPr>
        </p:nvSpPr>
        <p:spPr>
          <a:xfrm>
            <a:off x="311700" y="297500"/>
            <a:ext cx="3999900" cy="4271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1600" b="1" u="sng" dirty="0">
                <a:solidFill>
                  <a:schemeClr val="dk1"/>
                </a:solidFill>
              </a:rPr>
              <a:t>3 Special Characteristics of Jesus living in the Flesh</a:t>
            </a:r>
            <a:endParaRPr sz="1600" b="1" u="sng" dirty="0">
              <a:solidFill>
                <a:schemeClr val="dk1"/>
              </a:solidFill>
            </a:endParaRPr>
          </a:p>
          <a:p>
            <a:pPr marL="0" lvl="0" indent="0" algn="l" rtl="0">
              <a:lnSpc>
                <a:spcPct val="100000"/>
              </a:lnSpc>
              <a:spcBef>
                <a:spcPts val="0"/>
              </a:spcBef>
              <a:spcAft>
                <a:spcPts val="0"/>
              </a:spcAft>
              <a:buNone/>
            </a:pPr>
            <a:endParaRPr sz="1300" i="1" u="sng" dirty="0">
              <a:solidFill>
                <a:schemeClr val="dk1"/>
              </a:solidFill>
              <a:highlight>
                <a:srgbClr val="FFFFFF"/>
              </a:highlight>
            </a:endParaRPr>
          </a:p>
          <a:p>
            <a:pPr marL="0" lvl="0" indent="0" algn="l" rtl="0">
              <a:lnSpc>
                <a:spcPct val="100000"/>
              </a:lnSpc>
              <a:spcBef>
                <a:spcPts val="0"/>
              </a:spcBef>
              <a:spcAft>
                <a:spcPts val="0"/>
              </a:spcAft>
              <a:buNone/>
            </a:pPr>
            <a:r>
              <a:rPr lang="en" sz="1300" i="1" u="sng" dirty="0">
                <a:solidFill>
                  <a:schemeClr val="dk1"/>
                </a:solidFill>
                <a:highlight>
                  <a:srgbClr val="FFFFFF"/>
                </a:highlight>
              </a:rPr>
              <a:t>Philippians 2:5-8  </a:t>
            </a:r>
            <a:r>
              <a:rPr lang="en" sz="1300" i="1" dirty="0">
                <a:solidFill>
                  <a:schemeClr val="dk1"/>
                </a:solidFill>
                <a:highlight>
                  <a:srgbClr val="FFFFFF"/>
                </a:highlight>
              </a:rPr>
              <a:t>5 In your relationships with one another, have the same mindset as Christ Jesus:  6 Who, being in very nature God, did not consider equality with God something to be used to his own advantage; 7 rather, he made himself nothing by taking the very nature of a servant, being made in human likeness. 8 And being found in appearance as a man, he humbled himself by becoming obedient to death— even death on a cross!</a:t>
            </a:r>
            <a:endParaRPr sz="1300" i="1" dirty="0">
              <a:solidFill>
                <a:schemeClr val="dk1"/>
              </a:solidFill>
              <a:highlight>
                <a:srgbClr val="FFFFFF"/>
              </a:highlight>
            </a:endParaRPr>
          </a:p>
          <a:p>
            <a:pPr marL="0" lvl="0" indent="0" algn="l" rtl="0">
              <a:lnSpc>
                <a:spcPct val="100000"/>
              </a:lnSpc>
              <a:spcBef>
                <a:spcPts val="0"/>
              </a:spcBef>
              <a:spcAft>
                <a:spcPts val="0"/>
              </a:spcAft>
              <a:buNone/>
            </a:pPr>
            <a:endParaRPr sz="1300" i="1" dirty="0">
              <a:solidFill>
                <a:srgbClr val="FF0000"/>
              </a:solidFill>
              <a:highlight>
                <a:srgbClr val="FFFFFF"/>
              </a:highlight>
            </a:endParaRPr>
          </a:p>
          <a:p>
            <a:pPr marL="0" lvl="0" indent="0" algn="l" rtl="0">
              <a:lnSpc>
                <a:spcPct val="100000"/>
              </a:lnSpc>
              <a:spcBef>
                <a:spcPts val="0"/>
              </a:spcBef>
              <a:spcAft>
                <a:spcPts val="0"/>
              </a:spcAft>
              <a:buNone/>
            </a:pPr>
            <a:r>
              <a:rPr lang="en" sz="2200" b="1" dirty="0">
                <a:solidFill>
                  <a:schemeClr val="accent5"/>
                </a:solidFill>
              </a:rPr>
              <a:t>1</a:t>
            </a:r>
            <a:r>
              <a:rPr lang="en" sz="2200" b="1" baseline="30000" dirty="0">
                <a:solidFill>
                  <a:schemeClr val="accent5"/>
                </a:solidFill>
              </a:rPr>
              <a:t>st</a:t>
            </a:r>
            <a:r>
              <a:rPr lang="en" sz="2200" b="1" dirty="0">
                <a:solidFill>
                  <a:schemeClr val="accent5"/>
                </a:solidFill>
              </a:rPr>
              <a:t> ) Jesus is Humble</a:t>
            </a:r>
            <a:endParaRPr sz="2200" b="1" dirty="0">
              <a:solidFill>
                <a:schemeClr val="accent5"/>
              </a:solidFill>
            </a:endParaRPr>
          </a:p>
          <a:p>
            <a:pPr marL="0" lvl="0" indent="0" algn="l" rtl="0">
              <a:lnSpc>
                <a:spcPct val="100000"/>
              </a:lnSpc>
              <a:spcBef>
                <a:spcPts val="0"/>
              </a:spcBef>
              <a:spcAft>
                <a:spcPts val="0"/>
              </a:spcAft>
              <a:buNone/>
            </a:pPr>
            <a:r>
              <a:rPr lang="en" sz="2200" b="1" dirty="0">
                <a:solidFill>
                  <a:schemeClr val="accent5"/>
                </a:solidFill>
              </a:rPr>
              <a:t>2</a:t>
            </a:r>
            <a:r>
              <a:rPr lang="en" sz="2200" b="1" baseline="30000" dirty="0">
                <a:solidFill>
                  <a:schemeClr val="accent5"/>
                </a:solidFill>
              </a:rPr>
              <a:t>nd</a:t>
            </a:r>
            <a:r>
              <a:rPr lang="en" sz="2200" b="1" dirty="0">
                <a:solidFill>
                  <a:schemeClr val="accent5"/>
                </a:solidFill>
              </a:rPr>
              <a:t> ) Jesus is Obedient</a:t>
            </a:r>
            <a:endParaRPr sz="2200" b="1" dirty="0">
              <a:solidFill>
                <a:schemeClr val="accent5"/>
              </a:solidFill>
            </a:endParaRPr>
          </a:p>
          <a:p>
            <a:pPr marL="0" lvl="0" indent="0" algn="l" rtl="0">
              <a:lnSpc>
                <a:spcPct val="100000"/>
              </a:lnSpc>
              <a:spcBef>
                <a:spcPts val="0"/>
              </a:spcBef>
              <a:spcAft>
                <a:spcPts val="0"/>
              </a:spcAft>
              <a:buClr>
                <a:schemeClr val="dk1"/>
              </a:buClr>
              <a:buSzPts val="1100"/>
              <a:buFont typeface="Arial"/>
              <a:buNone/>
            </a:pPr>
            <a:r>
              <a:rPr lang="en" sz="2200" b="1" dirty="0">
                <a:solidFill>
                  <a:schemeClr val="accent5"/>
                </a:solidFill>
              </a:rPr>
              <a:t>3</a:t>
            </a:r>
            <a:r>
              <a:rPr lang="en" sz="2200" b="1" baseline="30000" dirty="0">
                <a:solidFill>
                  <a:schemeClr val="accent5"/>
                </a:solidFill>
              </a:rPr>
              <a:t>rd </a:t>
            </a:r>
            <a:r>
              <a:rPr lang="en" sz="2200" b="1" dirty="0">
                <a:solidFill>
                  <a:schemeClr val="accent5"/>
                </a:solidFill>
              </a:rPr>
              <a:t>) Jesus denies “the Self”</a:t>
            </a:r>
            <a:endParaRPr sz="2200" b="1" dirty="0">
              <a:solidFill>
                <a:schemeClr val="accent5"/>
              </a:solidFill>
            </a:endParaRPr>
          </a:p>
        </p:txBody>
      </p:sp>
      <p:sp>
        <p:nvSpPr>
          <p:cNvPr id="97" name="Google Shape;97;p19"/>
          <p:cNvSpPr txBox="1">
            <a:spLocks noGrp="1"/>
          </p:cNvSpPr>
          <p:nvPr>
            <p:ph type="body" idx="2"/>
          </p:nvPr>
        </p:nvSpPr>
        <p:spPr>
          <a:xfrm>
            <a:off x="4832400" y="297475"/>
            <a:ext cx="3999900" cy="4271400"/>
          </a:xfrm>
          <a:prstGeom prst="rect">
            <a:avLst/>
          </a:prstGeom>
        </p:spPr>
        <p:txBody>
          <a:bodyPr spcFirstLastPara="1" wrap="square" lIns="91425" tIns="91425" rIns="91425" bIns="91425" anchor="t" anchorCtr="0">
            <a:normAutofit/>
          </a:bodyPr>
          <a:lstStyle/>
          <a:p>
            <a:pPr marL="0" indent="0">
              <a:lnSpc>
                <a:spcPct val="100000"/>
              </a:lnSpc>
              <a:buNone/>
            </a:pPr>
            <a:r>
              <a:rPr lang="en-US" altLang="zh-CN" sz="1800" b="1" u="sng" dirty="0">
                <a:solidFill>
                  <a:schemeClr val="dk1"/>
                </a:solidFill>
              </a:rPr>
              <a:t>3 </a:t>
            </a:r>
            <a:r>
              <a:rPr lang="zh-TW" altLang="en-US" sz="1800" b="1" u="sng" dirty="0">
                <a:solidFill>
                  <a:schemeClr val="dk1"/>
                </a:solidFill>
              </a:rPr>
              <a:t>道成肉身耶</a:t>
            </a:r>
            <a:r>
              <a:rPr lang="zh-TW" altLang="en-US" sz="1600" b="1" u="sng" dirty="0">
                <a:solidFill>
                  <a:schemeClr val="dk1"/>
                </a:solidFill>
              </a:rPr>
              <a:t>穌的特質</a:t>
            </a:r>
            <a:endParaRPr lang="en-US" altLang="zh-CN" sz="1600" b="1" u="sng" dirty="0">
              <a:solidFill>
                <a:schemeClr val="dk1"/>
              </a:solidFill>
            </a:endParaRPr>
          </a:p>
          <a:p>
            <a:pPr marL="0" lvl="0" indent="0">
              <a:spcAft>
                <a:spcPts val="1200"/>
              </a:spcAft>
              <a:buNone/>
            </a:pPr>
            <a:endParaRPr lang="en-US" altLang="zh-CN" dirty="0"/>
          </a:p>
          <a:p>
            <a:pPr marL="0" lvl="0" indent="0">
              <a:spcAft>
                <a:spcPts val="1200"/>
              </a:spcAft>
              <a:buNone/>
            </a:pPr>
            <a:r>
              <a:rPr lang="zh-CN" altLang="en-US" u="sng" dirty="0">
                <a:solidFill>
                  <a:schemeClr val="tx1"/>
                </a:solidFill>
              </a:rPr>
              <a:t>腓立比書 </a:t>
            </a:r>
            <a:r>
              <a:rPr lang="en-US" altLang="zh-CN" u="sng" dirty="0">
                <a:solidFill>
                  <a:schemeClr val="tx1"/>
                </a:solidFill>
              </a:rPr>
              <a:t>2:5-8</a:t>
            </a:r>
            <a:r>
              <a:rPr lang="en-US" altLang="zh-CN" dirty="0">
                <a:solidFill>
                  <a:schemeClr val="tx1"/>
                </a:solidFill>
              </a:rPr>
              <a:t> </a:t>
            </a:r>
            <a:r>
              <a:rPr lang="en-US" altLang="zh-TW" dirty="0">
                <a:solidFill>
                  <a:schemeClr val="tx1"/>
                </a:solidFill>
              </a:rPr>
              <a:t>5 </a:t>
            </a:r>
            <a:r>
              <a:rPr lang="zh-TW" altLang="en-US" dirty="0">
                <a:solidFill>
                  <a:schemeClr val="tx1"/>
                </a:solidFill>
              </a:rPr>
              <a:t>你們當以基督耶穌的心為心：</a:t>
            </a:r>
            <a:r>
              <a:rPr lang="en-US" altLang="zh-TW" dirty="0">
                <a:solidFill>
                  <a:schemeClr val="tx1"/>
                </a:solidFill>
              </a:rPr>
              <a:t>6 </a:t>
            </a:r>
            <a:r>
              <a:rPr lang="zh-TW" altLang="en-US" dirty="0">
                <a:solidFill>
                  <a:schemeClr val="tx1"/>
                </a:solidFill>
              </a:rPr>
              <a:t>他本有上帝的形像，卻不堅持自己與上帝同等的地位，</a:t>
            </a:r>
            <a:r>
              <a:rPr lang="en-US" altLang="zh-TW" dirty="0">
                <a:solidFill>
                  <a:schemeClr val="tx1"/>
                </a:solidFill>
              </a:rPr>
              <a:t>7 </a:t>
            </a:r>
            <a:r>
              <a:rPr lang="zh-TW" altLang="en-US" dirty="0">
                <a:solidFill>
                  <a:schemeClr val="tx1"/>
                </a:solidFill>
              </a:rPr>
              <a:t>反倒虛己，取了奴僕的形像，成為人的樣式；既有人的樣子，</a:t>
            </a:r>
            <a:r>
              <a:rPr lang="en-US" altLang="zh-TW" dirty="0">
                <a:solidFill>
                  <a:schemeClr val="tx1"/>
                </a:solidFill>
              </a:rPr>
              <a:t>8 </a:t>
            </a:r>
            <a:r>
              <a:rPr lang="zh-TW" altLang="en-US" dirty="0">
                <a:solidFill>
                  <a:schemeClr val="tx1"/>
                </a:solidFill>
              </a:rPr>
              <a:t>就謙卑自己，存心順服，以至於死，且死在十字架上。</a:t>
            </a:r>
            <a:endParaRPr lang="en-US" altLang="zh-TW" dirty="0">
              <a:solidFill>
                <a:schemeClr val="tx1"/>
              </a:solidFill>
            </a:endParaRPr>
          </a:p>
          <a:p>
            <a:pPr marL="0" lvl="0" indent="0">
              <a:spcAft>
                <a:spcPts val="1200"/>
              </a:spcAft>
              <a:buNone/>
            </a:pPr>
            <a:endParaRPr lang="en-US" altLang="zh-TW" dirty="0">
              <a:solidFill>
                <a:schemeClr val="tx1"/>
              </a:solidFill>
            </a:endParaRPr>
          </a:p>
          <a:p>
            <a:pPr marL="0" indent="0">
              <a:lnSpc>
                <a:spcPct val="100000"/>
              </a:lnSpc>
              <a:buNone/>
            </a:pPr>
            <a:r>
              <a:rPr lang="en-US" altLang="zh-CN" sz="2200" b="1" dirty="0">
                <a:solidFill>
                  <a:schemeClr val="accent5"/>
                </a:solidFill>
              </a:rPr>
              <a:t>1. </a:t>
            </a:r>
            <a:r>
              <a:rPr lang="zh-CN" altLang="en-US" sz="2200" b="1" dirty="0">
                <a:solidFill>
                  <a:schemeClr val="accent5"/>
                </a:solidFill>
              </a:rPr>
              <a:t>耶穌謙卑 </a:t>
            </a:r>
            <a:br>
              <a:rPr lang="en-US" sz="2200" b="1" dirty="0">
                <a:solidFill>
                  <a:schemeClr val="accent5"/>
                </a:solidFill>
              </a:rPr>
            </a:br>
            <a:r>
              <a:rPr lang="en-US" sz="2200" b="1" dirty="0">
                <a:solidFill>
                  <a:schemeClr val="accent5"/>
                </a:solidFill>
              </a:rPr>
              <a:t>2. </a:t>
            </a:r>
            <a:r>
              <a:rPr lang="zh-CN" altLang="en-US" sz="2200" b="1" dirty="0">
                <a:solidFill>
                  <a:schemeClr val="accent5"/>
                </a:solidFill>
              </a:rPr>
              <a:t>耶穌順服 </a:t>
            </a:r>
            <a:r>
              <a:rPr lang="en-US" altLang="zh-CN" sz="2200" b="1" dirty="0">
                <a:solidFill>
                  <a:schemeClr val="accent5"/>
                </a:solidFill>
              </a:rPr>
              <a:t> </a:t>
            </a:r>
            <a:br>
              <a:rPr lang="en-US" sz="2200" b="1" dirty="0">
                <a:solidFill>
                  <a:schemeClr val="accent5"/>
                </a:solidFill>
              </a:rPr>
            </a:br>
            <a:r>
              <a:rPr lang="en-US" sz="2200" b="1" dirty="0">
                <a:solidFill>
                  <a:schemeClr val="accent5"/>
                </a:solidFill>
              </a:rPr>
              <a:t>3. </a:t>
            </a:r>
            <a:r>
              <a:rPr lang="zh-CN" altLang="en-US" sz="2200" b="1" dirty="0">
                <a:solidFill>
                  <a:schemeClr val="accent5"/>
                </a:solidFill>
              </a:rPr>
              <a:t>耶穌捨己 </a:t>
            </a:r>
            <a:endParaRPr sz="2200" b="1" dirty="0">
              <a:solidFill>
                <a:schemeClr val="accent5"/>
              </a:solidFill>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20"/>
          <p:cNvSpPr txBox="1">
            <a:spLocks noGrp="1"/>
          </p:cNvSpPr>
          <p:nvPr>
            <p:ph type="body" idx="1"/>
          </p:nvPr>
        </p:nvSpPr>
        <p:spPr>
          <a:xfrm>
            <a:off x="311700" y="375775"/>
            <a:ext cx="3999900" cy="41931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Clr>
                <a:schemeClr val="dk1"/>
              </a:buClr>
              <a:buSzPts val="1100"/>
              <a:buFont typeface="Arial"/>
              <a:buNone/>
            </a:pPr>
            <a:r>
              <a:rPr lang="en" sz="1500" b="1" i="1" dirty="0">
                <a:solidFill>
                  <a:schemeClr val="dk1"/>
                </a:solidFill>
              </a:rPr>
              <a:t>1 Corinthians 9:19-22</a:t>
            </a:r>
            <a:endParaRPr sz="1500" b="1" dirty="0">
              <a:solidFill>
                <a:schemeClr val="dk1"/>
              </a:solidFill>
            </a:endParaRPr>
          </a:p>
          <a:p>
            <a:pPr marL="0" lvl="0" indent="0" algn="l" rtl="0">
              <a:lnSpc>
                <a:spcPct val="100000"/>
              </a:lnSpc>
              <a:spcBef>
                <a:spcPts val="0"/>
              </a:spcBef>
              <a:spcAft>
                <a:spcPts val="0"/>
              </a:spcAft>
              <a:buClr>
                <a:schemeClr val="dk1"/>
              </a:buClr>
              <a:buSzPts val="1100"/>
              <a:buFont typeface="Arial"/>
              <a:buNone/>
            </a:pPr>
            <a:r>
              <a:rPr lang="en" sz="1500" b="1" i="1" dirty="0">
                <a:solidFill>
                  <a:schemeClr val="dk1"/>
                </a:solidFill>
              </a:rPr>
              <a:t>19 Though I am free and belong to no one, I have made myself a slave to everyone, to win as many as possible. 20 To the Jews I became like a Jew, to win the Jews. To those under the law I became like one under the law (though I myself am not under the law), so as to win those under the law. 21 To those not having the law I became like one not having the law (though I am not free from God’s law but am under Christ’s law), so as to win those not having the law. 22 To the weak I became weak, to win the weak. I have become all things to all people so that by all possible means I might save some. </a:t>
            </a:r>
            <a:endParaRPr sz="1600" dirty="0">
              <a:solidFill>
                <a:schemeClr val="dk1"/>
              </a:solidFill>
            </a:endParaRPr>
          </a:p>
        </p:txBody>
      </p:sp>
      <p:sp>
        <p:nvSpPr>
          <p:cNvPr id="104" name="Google Shape;104;p20"/>
          <p:cNvSpPr txBox="1">
            <a:spLocks noGrp="1"/>
          </p:cNvSpPr>
          <p:nvPr>
            <p:ph type="body" idx="2"/>
          </p:nvPr>
        </p:nvSpPr>
        <p:spPr>
          <a:xfrm>
            <a:off x="4832400" y="336625"/>
            <a:ext cx="3999900" cy="4232400"/>
          </a:xfrm>
          <a:prstGeom prst="rect">
            <a:avLst/>
          </a:prstGeom>
        </p:spPr>
        <p:txBody>
          <a:bodyPr spcFirstLastPara="1" wrap="square" lIns="91425" tIns="91425" rIns="91425" bIns="91425" anchor="t" anchorCtr="0">
            <a:normAutofit/>
          </a:bodyPr>
          <a:lstStyle/>
          <a:p>
            <a:pPr marL="0" lvl="0" indent="0">
              <a:spcAft>
                <a:spcPts val="1200"/>
              </a:spcAft>
              <a:buNone/>
            </a:pPr>
            <a:r>
              <a:rPr lang="zh-CN" altLang="en-US" sz="1600" b="1" dirty="0">
                <a:solidFill>
                  <a:schemeClr val="tx1"/>
                </a:solidFill>
              </a:rPr>
              <a:t>哥林多前書 </a:t>
            </a:r>
            <a:r>
              <a:rPr lang="en-US" altLang="zh-CN" sz="1600" b="1" dirty="0">
                <a:solidFill>
                  <a:schemeClr val="tx1"/>
                </a:solidFill>
              </a:rPr>
              <a:t>9:19‑22</a:t>
            </a:r>
          </a:p>
          <a:p>
            <a:pPr marL="0" lvl="0" indent="0">
              <a:spcAft>
                <a:spcPts val="1200"/>
              </a:spcAft>
              <a:buNone/>
            </a:pPr>
            <a:r>
              <a:rPr lang="en-US" altLang="zh-TW" sz="1600" b="1" dirty="0">
                <a:solidFill>
                  <a:schemeClr val="tx1"/>
                </a:solidFill>
              </a:rPr>
              <a:t>19 </a:t>
            </a:r>
            <a:r>
              <a:rPr lang="zh-TW" altLang="en-US" sz="1600" b="1" dirty="0">
                <a:solidFill>
                  <a:schemeClr val="tx1"/>
                </a:solidFill>
              </a:rPr>
              <a:t>我雖是自由的，無人轄管；然而我甘心作了眾人的僕人，為要多得人。</a:t>
            </a:r>
            <a:r>
              <a:rPr lang="en-US" altLang="zh-TW" sz="1600" b="1" dirty="0">
                <a:solidFill>
                  <a:schemeClr val="tx1"/>
                </a:solidFill>
              </a:rPr>
              <a:t>20 </a:t>
            </a:r>
            <a:r>
              <a:rPr lang="zh-TW" altLang="en-US" sz="1600" b="1" dirty="0">
                <a:solidFill>
                  <a:schemeClr val="tx1"/>
                </a:solidFill>
              </a:rPr>
              <a:t>向猶太人，我就作猶太人，為要得猶太人；向律法以下的人，我雖不在律法以下，還是作律法以下的人，為要得律法以下的人。</a:t>
            </a:r>
            <a:r>
              <a:rPr lang="en-US" altLang="zh-TW" sz="1600" b="1" dirty="0">
                <a:solidFill>
                  <a:schemeClr val="tx1"/>
                </a:solidFill>
              </a:rPr>
              <a:t>21 </a:t>
            </a:r>
            <a:r>
              <a:rPr lang="zh-TW" altLang="en-US" sz="1600" b="1" dirty="0">
                <a:solidFill>
                  <a:schemeClr val="tx1"/>
                </a:solidFill>
              </a:rPr>
              <a:t>向沒有律法的人，我就作沒有律法的人，為要得沒有律法的人；其實我在　神面前，不是沒有律法，　在基督面前，正在律法之下。</a:t>
            </a:r>
            <a:r>
              <a:rPr lang="en-US" altLang="zh-TW" sz="1600" b="1" dirty="0">
                <a:solidFill>
                  <a:schemeClr val="tx1"/>
                </a:solidFill>
              </a:rPr>
              <a:t>22 </a:t>
            </a:r>
            <a:r>
              <a:rPr lang="zh-TW" altLang="en-US" sz="1600" b="1" dirty="0">
                <a:solidFill>
                  <a:schemeClr val="tx1"/>
                </a:solidFill>
              </a:rPr>
              <a:t>向軟弱的人，我就作軟弱的人，為要得軟弱的人；向甚麼樣的人，我就作甚麼樣的人。無論如何，總要救些人。</a:t>
            </a:r>
            <a:endParaRPr sz="1600" b="1" dirty="0">
              <a:solidFill>
                <a:schemeClr val="tx1"/>
              </a:solidFill>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10" name="Google Shape;110;p21"/>
          <p:cNvSpPr txBox="1">
            <a:spLocks noGrp="1"/>
          </p:cNvSpPr>
          <p:nvPr>
            <p:ph type="body" idx="1"/>
          </p:nvPr>
        </p:nvSpPr>
        <p:spPr>
          <a:xfrm>
            <a:off x="311700" y="414925"/>
            <a:ext cx="3999900" cy="41541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Clr>
                <a:schemeClr val="dk1"/>
              </a:buClr>
              <a:buSzPts val="1100"/>
              <a:buFont typeface="Arial"/>
              <a:buNone/>
            </a:pPr>
            <a:r>
              <a:rPr lang="en" sz="2500" b="1" u="sng" dirty="0">
                <a:solidFill>
                  <a:schemeClr val="dk1"/>
                </a:solidFill>
              </a:rPr>
              <a:t>How can you live like Jesus Incarnationally?</a:t>
            </a:r>
            <a:endParaRPr sz="2600" dirty="0">
              <a:solidFill>
                <a:schemeClr val="dk1"/>
              </a:solidFill>
            </a:endParaRPr>
          </a:p>
        </p:txBody>
      </p:sp>
      <p:sp>
        <p:nvSpPr>
          <p:cNvPr id="111" name="Google Shape;111;p21"/>
          <p:cNvSpPr txBox="1">
            <a:spLocks noGrp="1"/>
          </p:cNvSpPr>
          <p:nvPr>
            <p:ph type="body" idx="2"/>
          </p:nvPr>
        </p:nvSpPr>
        <p:spPr>
          <a:xfrm>
            <a:off x="4832400" y="352300"/>
            <a:ext cx="3999900" cy="4216500"/>
          </a:xfrm>
          <a:prstGeom prst="rect">
            <a:avLst/>
          </a:prstGeom>
        </p:spPr>
        <p:txBody>
          <a:bodyPr spcFirstLastPara="1" wrap="square" lIns="91425" tIns="91425" rIns="91425" bIns="91425" anchor="t" anchorCtr="0">
            <a:normAutofit/>
          </a:bodyPr>
          <a:lstStyle/>
          <a:p>
            <a:pPr marL="0" indent="0">
              <a:lnSpc>
                <a:spcPct val="100000"/>
              </a:lnSpc>
              <a:buClr>
                <a:schemeClr val="dk1"/>
              </a:buClr>
              <a:buSzPts val="1100"/>
              <a:buNone/>
            </a:pPr>
            <a:r>
              <a:rPr lang="zh-TW" altLang="en-US" sz="2500" b="1" u="sng" dirty="0">
                <a:solidFill>
                  <a:schemeClr val="dk1"/>
                </a:solidFill>
              </a:rPr>
              <a:t>我們如何活出道成肉身耶穌的樣式？</a:t>
            </a:r>
            <a:endParaRPr sz="2500" b="1" u="sng" dirty="0">
              <a:solidFill>
                <a:schemeClr val="dk1"/>
              </a:solidFill>
            </a:endParaRP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9"/>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1208</Words>
  <Application>Microsoft Office PowerPoint</Application>
  <PresentationFormat>On-screen Show (16:9)</PresentationFormat>
  <Paragraphs>59</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Simple Light</vt:lpstr>
      <vt:lpstr>Incarnation 道成肉身</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Kun Huang</cp:lastModifiedBy>
  <cp:revision>10</cp:revision>
  <dcterms:modified xsi:type="dcterms:W3CDTF">2025-12-27T04:18:00Z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79811B9A-5AEB-43BD-BE43-7365F13004FF</vt:lpwstr>
  </property>
  <property fmtid="{D5CDD505-2E9C-101B-9397-08002B2CF9AE}" pid="3" name="ArticulatePath">
    <vt:lpwstr>John 1 Philippians 2 Incarnation</vt:lpwstr>
  </property>
</Properties>
</file>